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0" r:id="rId4"/>
  </p:sldMasterIdLst>
  <p:notesMasterIdLst>
    <p:notesMasterId r:id="rId6"/>
  </p:notesMasterIdLst>
  <p:sldIdLst>
    <p:sldId id="321" r:id="rId5"/>
  </p:sldIdLst>
  <p:sldSz cx="43891200" cy="24688800"/>
  <p:notesSz cx="9601200" cy="73152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3845" userDrawn="1">
          <p15:clr>
            <a:srgbClr val="A4A3A4"/>
          </p15:clr>
        </p15:guide>
        <p15:guide id="3" pos="5355" userDrawn="1">
          <p15:clr>
            <a:srgbClr val="A4A3A4"/>
          </p15:clr>
        </p15:guide>
        <p15:guide id="4" pos="235" userDrawn="1">
          <p15:clr>
            <a:srgbClr val="A4A3A4"/>
          </p15:clr>
        </p15:guide>
        <p15:guide id="5" pos="661" userDrawn="1">
          <p15:clr>
            <a:srgbClr val="A4A3A4"/>
          </p15:clr>
        </p15:guide>
        <p15:guide id="6" orient="horz" pos="77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Nathan Caffo" initials="NC [2]" lastIdx="20" clrIdx="6">
    <p:extLst>
      <p:ext uri="{19B8F6BF-5375-455C-9EA6-DF929625EA0E}">
        <p15:presenceInfo xmlns:p15="http://schemas.microsoft.com/office/powerpoint/2012/main" userId="S::ncaffo@candeltx.com::48d486a7-92ee-45ee-aa20-9110d450bc0a" providerId="AD"/>
      </p:ext>
    </p:extLst>
  </p:cmAuthor>
  <p:cmAuthor id="1" name="Lindsay Herr" initials="LH" lastIdx="1" clrIdx="0">
    <p:extLst>
      <p:ext uri="{19B8F6BF-5375-455C-9EA6-DF929625EA0E}">
        <p15:presenceInfo xmlns:p15="http://schemas.microsoft.com/office/powerpoint/2012/main" userId="S::Lindsay.Herr@asco.org::2d679bad-8c1c-43f8-9b76-32e18ee1ecc8" providerId="AD"/>
      </p:ext>
    </p:extLst>
  </p:cmAuthor>
  <p:cmAuthor id="2" name="Susan Stewart" initials="SS" lastIdx="1" clrIdx="1">
    <p:extLst>
      <p:ext uri="{19B8F6BF-5375-455C-9EA6-DF929625EA0E}">
        <p15:presenceInfo xmlns:p15="http://schemas.microsoft.com/office/powerpoint/2012/main" userId="S::sstewart@candeltx.com::6cf74253-ceca-4b72-8084-4f5e2d159d92" providerId="AD"/>
      </p:ext>
    </p:extLst>
  </p:cmAuthor>
  <p:cmAuthor id="3" name="Chris Matheny" initials="CM" lastIdx="3" clrIdx="2">
    <p:extLst>
      <p:ext uri="{19B8F6BF-5375-455C-9EA6-DF929625EA0E}">
        <p15:presenceInfo xmlns:p15="http://schemas.microsoft.com/office/powerpoint/2012/main" userId="S::cmatheny@candeltx.com::68f17b34-081a-40b5-9809-80400eef964e" providerId="AD"/>
      </p:ext>
    </p:extLst>
  </p:cmAuthor>
  <p:cmAuthor id="4" name="Laura Aguilar" initials="LA" lastIdx="6" clrIdx="3">
    <p:extLst>
      <p:ext uri="{19B8F6BF-5375-455C-9EA6-DF929625EA0E}">
        <p15:presenceInfo xmlns:p15="http://schemas.microsoft.com/office/powerpoint/2012/main" userId="S::lkaguilar@candeltx.com::9fe387f8-8083-40d0-b9e6-33f4e4ff7009" providerId="AD"/>
      </p:ext>
    </p:extLst>
  </p:cmAuthor>
  <p:cmAuthor id="5" name="Francesca Barone" initials="FB" lastIdx="2" clrIdx="4">
    <p:extLst>
      <p:ext uri="{19B8F6BF-5375-455C-9EA6-DF929625EA0E}">
        <p15:presenceInfo xmlns:p15="http://schemas.microsoft.com/office/powerpoint/2012/main" userId="S::fbarone@candeltx.com::c5bf47ed-6c79-4715-a609-355e564626cf" providerId="AD"/>
      </p:ext>
    </p:extLst>
  </p:cmAuthor>
  <p:cmAuthor id="6" name="Nathan Caffo" initials="NC" lastIdx="2" clrIdx="5">
    <p:extLst>
      <p:ext uri="{19B8F6BF-5375-455C-9EA6-DF929625EA0E}">
        <p15:presenceInfo xmlns:p15="http://schemas.microsoft.com/office/powerpoint/2012/main" userId="f31b32074216cb3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B40"/>
    <a:srgbClr val="EF9112"/>
    <a:srgbClr val="263238"/>
    <a:srgbClr val="EEEBE9"/>
    <a:srgbClr val="EA4C89"/>
    <a:srgbClr val="FFF59D"/>
    <a:srgbClr val="FFFFFF"/>
    <a:srgbClr val="EFF8F3"/>
    <a:srgbClr val="874A4C"/>
    <a:srgbClr val="FFA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8AE505-F50D-7FFE-154C-8870EC68BD9A}" v="6" dt="2021-11-12T20:11:55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10"/>
    <p:restoredTop sz="94789"/>
  </p:normalViewPr>
  <p:slideViewPr>
    <p:cSldViewPr snapToGrid="0">
      <p:cViewPr varScale="1">
        <p:scale>
          <a:sx n="26" d="100"/>
          <a:sy n="26" d="100"/>
        </p:scale>
        <p:origin x="384" y="744"/>
      </p:cViewPr>
      <p:guideLst>
        <p:guide pos="13845"/>
        <p:guide pos="5355"/>
        <p:guide pos="235"/>
        <p:guide pos="661"/>
        <p:guide orient="horz" pos="77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font" Target="fonts/font1.fntdata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3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D1CB04D-1C75-43E0-9B64-B7DDAA42BB2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6675" y="914400"/>
            <a:ext cx="438785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39"/>
            <a:ext cx="7680960" cy="288036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26C2670-3342-473C-969D-FDFF399F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4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44985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1pPr>
    <a:lvl2pPr marL="372492" algn="l" defTabSz="744985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2pPr>
    <a:lvl3pPr marL="744985" algn="l" defTabSz="744985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3pPr>
    <a:lvl4pPr marL="1117467" algn="l" defTabSz="744985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4pPr>
    <a:lvl5pPr marL="1489959" algn="l" defTabSz="744985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5pPr>
    <a:lvl6pPr marL="1862451" algn="l" defTabSz="744985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6pPr>
    <a:lvl7pPr marL="2234939" algn="l" defTabSz="744985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7pPr>
    <a:lvl8pPr marL="2607431" algn="l" defTabSz="744985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8pPr>
    <a:lvl9pPr marL="2979918" algn="l" defTabSz="744985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4040507"/>
            <a:ext cx="32918400" cy="859536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2967337"/>
            <a:ext cx="32918400" cy="5960743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43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8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0" y="1314450"/>
            <a:ext cx="9464040" cy="209226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0" y="1314450"/>
            <a:ext cx="27843480" cy="209226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8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8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0" y="6155059"/>
            <a:ext cx="37856160" cy="10269853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0" y="16522069"/>
            <a:ext cx="37856160" cy="5400673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5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6572250"/>
            <a:ext cx="18653760" cy="15664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6572250"/>
            <a:ext cx="18653760" cy="15664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314452"/>
            <a:ext cx="37856160" cy="4772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39" y="6052187"/>
            <a:ext cx="18568033" cy="2966083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39" y="9018270"/>
            <a:ext cx="18568033" cy="132645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0" y="6052187"/>
            <a:ext cx="18659477" cy="2966083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0" y="9018270"/>
            <a:ext cx="18659477" cy="132645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21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9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3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9" y="1645920"/>
            <a:ext cx="14156053" cy="576072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3554732"/>
            <a:ext cx="22219920" cy="1754505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9" y="7406640"/>
            <a:ext cx="14156053" cy="13721717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7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9" y="1645920"/>
            <a:ext cx="14156053" cy="576072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3554732"/>
            <a:ext cx="22219920" cy="1754505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9" y="7406640"/>
            <a:ext cx="14156053" cy="13721717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314452"/>
            <a:ext cx="37856160" cy="4772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6572250"/>
            <a:ext cx="37856160" cy="1566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22882862"/>
            <a:ext cx="9875520" cy="1314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5061-2F74-46D4-9F8F-C77EF30485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22882862"/>
            <a:ext cx="14813280" cy="1314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22882862"/>
            <a:ext cx="9875520" cy="1314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4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93D378E5-829D-EC4C-9E4C-1AA11FB2F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5"/>
            <a:ext cx="43891200" cy="24644155"/>
          </a:xfrm>
          <a:prstGeom prst="rect">
            <a:avLst/>
          </a:prstGeom>
        </p:spPr>
      </p:pic>
      <p:pic>
        <p:nvPicPr>
          <p:cNvPr id="3" name="SITC2021_Fran_18Oct2021" descr="SITC2021_Fran_18Oct2021">
            <a:hlinkClick r:id="" action="ppaction://media"/>
            <a:extLst>
              <a:ext uri="{FF2B5EF4-FFF2-40B4-BE49-F238E27FC236}">
                <a16:creationId xmlns:a16="http://schemas.microsoft.com/office/drawing/2014/main" id="{B372D7FB-FAEB-0A4B-8F2F-F635C85BF0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05013" y="5333733"/>
            <a:ext cx="4345078" cy="2444106"/>
          </a:xfrm>
          <a:prstGeom prst="rect">
            <a:avLst/>
          </a:prstGeom>
          <a:ln w="12700">
            <a:solidFill>
              <a:srgbClr val="0A1B40"/>
            </a:solidFill>
          </a:ln>
        </p:spPr>
      </p:pic>
    </p:spTree>
    <p:extLst>
      <p:ext uri="{BB962C8B-B14F-4D97-AF65-F5344CB8AC3E}">
        <p14:creationId xmlns:p14="http://schemas.microsoft.com/office/powerpoint/2010/main" val="237826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AD87383383A3418CDADA060001303B" ma:contentTypeVersion="8" ma:contentTypeDescription="Create a new document." ma:contentTypeScope="" ma:versionID="e6983a2d8d6ec15b04767ad4807fe43a">
  <xsd:schema xmlns:xsd="http://www.w3.org/2001/XMLSchema" xmlns:xs="http://www.w3.org/2001/XMLSchema" xmlns:p="http://schemas.microsoft.com/office/2006/metadata/properties" xmlns:ns2="24167b5e-245e-4178-a073-b03e39178040" xmlns:ns3="331fb142-c67c-42bb-9f0a-472622717cf2" targetNamespace="http://schemas.microsoft.com/office/2006/metadata/properties" ma:root="true" ma:fieldsID="a2ce73f956cc03ba08852100edfd264c" ns2:_="" ns3:_="">
    <xsd:import namespace="24167b5e-245e-4178-a073-b03e39178040"/>
    <xsd:import namespace="331fb142-c67c-42bb-9f0a-472622717c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67b5e-245e-4178-a073-b03e391780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fb142-c67c-42bb-9f0a-472622717c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31fb142-c67c-42bb-9f0a-472622717cf2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150A44F-C1A6-450E-A3F9-7B0D69666835}">
  <ds:schemaRefs>
    <ds:schemaRef ds:uri="24167b5e-245e-4178-a073-b03e39178040"/>
    <ds:schemaRef ds:uri="331fb142-c67c-42bb-9f0a-472622717c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63943FB-B30E-4EA8-AC49-4555611B5C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DF4B4D-E2FB-4D27-8E56-E0FB6F9C2260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331fb142-c67c-42bb-9f0a-472622717cf2"/>
    <ds:schemaRef ds:uri="24167b5e-245e-4178-a073-b03e391780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2284</TotalTime>
  <Words>0</Words>
  <Application>Microsoft Office PowerPoint</Application>
  <PresentationFormat>Custom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finding goes here, translated into plain English. Emphasize the important words.</dc:title>
  <dc:creator>Lisa Greaves</dc:creator>
  <cp:lastModifiedBy>Caitlyn Doherty</cp:lastModifiedBy>
  <cp:revision>27</cp:revision>
  <cp:lastPrinted>2021-10-14T17:40:49Z</cp:lastPrinted>
  <dcterms:created xsi:type="dcterms:W3CDTF">2019-07-25T20:43:26Z</dcterms:created>
  <dcterms:modified xsi:type="dcterms:W3CDTF">2021-11-12T20:36:23Z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0x0101008DAD87383383A3418CDADA060001303B</vt:lpwstr>
  </property>
  <property fmtid="{D5CDD505-2E9C-101B-9397-08002B2CF9AE}" pid="3" name="xd_Signature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